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9144000" cy="6400800"/>
  <p:notesSz cx="9144000" cy="6400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984248"/>
            <a:ext cx="7772400" cy="1344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584448"/>
            <a:ext cx="64008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0816F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0816F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472184"/>
            <a:ext cx="397764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472184"/>
            <a:ext cx="397764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B0816F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4007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9" Type="http://schemas.openxmlformats.org/officeDocument/2006/relationships/image" Target="../media/image13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64007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17579" y="4822831"/>
            <a:ext cx="1323974" cy="9334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30296" y="1267246"/>
            <a:ext cx="123824" cy="101917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98762" y="733496"/>
            <a:ext cx="638174" cy="6572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33098" y="1775926"/>
            <a:ext cx="785874" cy="167049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96329" y="2849402"/>
            <a:ext cx="1583732" cy="259605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90081" y="3832118"/>
            <a:ext cx="723899" cy="10667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30296" y="2622537"/>
            <a:ext cx="514349" cy="101917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63028" y="4331856"/>
            <a:ext cx="1019174" cy="98107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38480" y="2117023"/>
            <a:ext cx="1428749" cy="1685924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00768" y="3670730"/>
            <a:ext cx="219074" cy="38099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18665" y="733067"/>
            <a:ext cx="1728710" cy="1069133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49350" y="1202879"/>
            <a:ext cx="158353" cy="29527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03919" y="2139066"/>
            <a:ext cx="161924" cy="295274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744200" y="5000983"/>
            <a:ext cx="158353" cy="295274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987892" y="5338211"/>
            <a:ext cx="123824" cy="219074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33095" y="2737037"/>
            <a:ext cx="123824" cy="2190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5423" y="1996882"/>
            <a:ext cx="6333153" cy="1718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B0816F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472184"/>
            <a:ext cx="8229600" cy="4224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5952744"/>
            <a:ext cx="292608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5952744"/>
            <a:ext cx="210312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5952744"/>
            <a:ext cx="2103120" cy="320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480" y="2117025"/>
            <a:ext cx="1428749" cy="16859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 rot="18540000">
            <a:off x="1400746" y="1742432"/>
            <a:ext cx="447952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75">
                <a:solidFill>
                  <a:srgbClr val="B0816F"/>
                </a:solidFill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7063" y="4062094"/>
            <a:ext cx="1506220" cy="169037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 marR="5080" indent="60960">
              <a:lnSpc>
                <a:spcPts val="6300"/>
              </a:lnSpc>
              <a:spcBef>
                <a:spcPts val="710"/>
              </a:spcBef>
            </a:pPr>
            <a:r>
              <a:rPr dirty="0" sz="6000" spc="-1005">
                <a:solidFill>
                  <a:srgbClr val="B0816F"/>
                </a:solidFill>
                <a:latin typeface="Microsoft Sans Serif"/>
                <a:cs typeface="Microsoft Sans Serif"/>
              </a:rPr>
              <a:t>Ulang </a:t>
            </a:r>
            <a:r>
              <a:rPr dirty="0" sz="6000" spc="-1580">
                <a:solidFill>
                  <a:srgbClr val="B0816F"/>
                </a:solidFill>
                <a:latin typeface="Microsoft Sans Serif"/>
                <a:cs typeface="Microsoft Sans Serif"/>
              </a:rPr>
              <a:t> </a:t>
            </a:r>
            <a:r>
              <a:rPr dirty="0" sz="6000" spc="-1040">
                <a:solidFill>
                  <a:srgbClr val="B0816F"/>
                </a:solidFill>
                <a:latin typeface="Microsoft Sans Serif"/>
                <a:cs typeface="Microsoft Sans Serif"/>
              </a:rPr>
              <a:t>T</a:t>
            </a:r>
            <a:r>
              <a:rPr dirty="0" sz="6000" spc="-1330">
                <a:solidFill>
                  <a:srgbClr val="B0816F"/>
                </a:solidFill>
                <a:latin typeface="Microsoft Sans Serif"/>
                <a:cs typeface="Microsoft Sans Serif"/>
              </a:rPr>
              <a:t>a</a:t>
            </a:r>
            <a:r>
              <a:rPr dirty="0" sz="6000" spc="-740">
                <a:solidFill>
                  <a:srgbClr val="B0816F"/>
                </a:solidFill>
                <a:latin typeface="Microsoft Sans Serif"/>
                <a:cs typeface="Microsoft Sans Serif"/>
              </a:rPr>
              <a:t>h</a:t>
            </a:r>
            <a:r>
              <a:rPr dirty="0" sz="6000" spc="-1205">
                <a:solidFill>
                  <a:srgbClr val="B0816F"/>
                </a:solidFill>
                <a:latin typeface="Microsoft Sans Serif"/>
                <a:cs typeface="Microsoft Sans Serif"/>
              </a:rPr>
              <a:t>u</a:t>
            </a:r>
            <a:r>
              <a:rPr dirty="0" sz="6000" spc="-1055">
                <a:solidFill>
                  <a:srgbClr val="B0816F"/>
                </a:solidFill>
                <a:latin typeface="Microsoft Sans Serif"/>
                <a:cs typeface="Microsoft Sans Serif"/>
              </a:rPr>
              <a:t>n</a:t>
            </a:r>
            <a:endParaRPr sz="6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 rot="19500000">
            <a:off x="1593311" y="1570645"/>
            <a:ext cx="428266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-195">
                <a:solidFill>
                  <a:srgbClr val="B0816F"/>
                </a:solidFill>
                <a:latin typeface="Tahoma"/>
                <a:cs typeface="Tahoma"/>
              </a:rPr>
              <a:t>E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 rot="20400000">
            <a:off x="1799587" y="1456921"/>
            <a:ext cx="44076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90">
                <a:solidFill>
                  <a:srgbClr val="B0816F"/>
                </a:solidFill>
                <a:latin typeface="Tahoma"/>
                <a:cs typeface="Tahoma"/>
              </a:rPr>
              <a:t>L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 rot="21360000">
            <a:off x="2055887" y="1397986"/>
            <a:ext cx="457201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80">
                <a:solidFill>
                  <a:srgbClr val="B0816F"/>
                </a:solidFill>
                <a:latin typeface="Tahoma"/>
                <a:cs typeface="Tahoma"/>
              </a:rPr>
              <a:t>A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 rot="840000">
            <a:off x="2347047" y="1425560"/>
            <a:ext cx="475489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-110">
                <a:solidFill>
                  <a:srgbClr val="B0816F"/>
                </a:solidFill>
                <a:latin typeface="Tahoma"/>
                <a:cs typeface="Tahoma"/>
              </a:rPr>
              <a:t>M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 rot="1920000">
            <a:off x="2629315" y="1547381"/>
            <a:ext cx="46253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80">
                <a:solidFill>
                  <a:srgbClr val="B0816F"/>
                </a:solidFill>
                <a:latin typeface="Tahoma"/>
                <a:cs typeface="Tahoma"/>
              </a:rPr>
              <a:t>A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 rot="3000000">
            <a:off x="2844403" y="1738092"/>
            <a:ext cx="458964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210">
                <a:solidFill>
                  <a:srgbClr val="B0816F"/>
                </a:solidFill>
                <a:latin typeface="Tahoma"/>
                <a:cs typeface="Tahoma"/>
              </a:rPr>
              <a:t>T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8540000">
            <a:off x="1400746" y="1742434"/>
            <a:ext cx="447952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75">
                <a:solidFill>
                  <a:srgbClr val="B0816F"/>
                </a:solidFill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7063" y="4062094"/>
            <a:ext cx="1506220" cy="169037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 marR="5080" indent="60960">
              <a:lnSpc>
                <a:spcPts val="6300"/>
              </a:lnSpc>
              <a:spcBef>
                <a:spcPts val="710"/>
              </a:spcBef>
            </a:pPr>
            <a:r>
              <a:rPr dirty="0" sz="6000" spc="-1005">
                <a:solidFill>
                  <a:srgbClr val="B0816F"/>
                </a:solidFill>
                <a:latin typeface="Microsoft Sans Serif"/>
                <a:cs typeface="Microsoft Sans Serif"/>
              </a:rPr>
              <a:t>Ulang </a:t>
            </a:r>
            <a:r>
              <a:rPr dirty="0" sz="6000" spc="-1580">
                <a:solidFill>
                  <a:srgbClr val="B0816F"/>
                </a:solidFill>
                <a:latin typeface="Microsoft Sans Serif"/>
                <a:cs typeface="Microsoft Sans Serif"/>
              </a:rPr>
              <a:t> </a:t>
            </a:r>
            <a:r>
              <a:rPr dirty="0" sz="6000" spc="-1040">
                <a:solidFill>
                  <a:srgbClr val="B0816F"/>
                </a:solidFill>
                <a:latin typeface="Microsoft Sans Serif"/>
                <a:cs typeface="Microsoft Sans Serif"/>
              </a:rPr>
              <a:t>T</a:t>
            </a:r>
            <a:r>
              <a:rPr dirty="0" sz="6000" spc="-1330">
                <a:solidFill>
                  <a:srgbClr val="B0816F"/>
                </a:solidFill>
                <a:latin typeface="Microsoft Sans Serif"/>
                <a:cs typeface="Microsoft Sans Serif"/>
              </a:rPr>
              <a:t>a</a:t>
            </a:r>
            <a:r>
              <a:rPr dirty="0" sz="6000" spc="-740">
                <a:solidFill>
                  <a:srgbClr val="B0816F"/>
                </a:solidFill>
                <a:latin typeface="Microsoft Sans Serif"/>
                <a:cs typeface="Microsoft Sans Serif"/>
              </a:rPr>
              <a:t>h</a:t>
            </a:r>
            <a:r>
              <a:rPr dirty="0" sz="6000" spc="-1205">
                <a:solidFill>
                  <a:srgbClr val="B0816F"/>
                </a:solidFill>
                <a:latin typeface="Microsoft Sans Serif"/>
                <a:cs typeface="Microsoft Sans Serif"/>
              </a:rPr>
              <a:t>u</a:t>
            </a:r>
            <a:r>
              <a:rPr dirty="0" sz="6000" spc="-1055">
                <a:solidFill>
                  <a:srgbClr val="B0816F"/>
                </a:solidFill>
                <a:latin typeface="Microsoft Sans Serif"/>
                <a:cs typeface="Microsoft Sans Serif"/>
              </a:rPr>
              <a:t>n</a:t>
            </a:r>
            <a:endParaRPr sz="6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 rot="19500000">
            <a:off x="1593311" y="1570647"/>
            <a:ext cx="428266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-195">
                <a:solidFill>
                  <a:srgbClr val="B0816F"/>
                </a:solidFill>
                <a:latin typeface="Tahoma"/>
                <a:cs typeface="Tahoma"/>
              </a:rPr>
              <a:t>E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 rot="20400000">
            <a:off x="1799587" y="1456922"/>
            <a:ext cx="44076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90">
                <a:solidFill>
                  <a:srgbClr val="B0816F"/>
                </a:solidFill>
                <a:latin typeface="Tahoma"/>
                <a:cs typeface="Tahoma"/>
              </a:rPr>
              <a:t>L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 rot="21360000">
            <a:off x="2055887" y="1397987"/>
            <a:ext cx="457201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80">
                <a:solidFill>
                  <a:srgbClr val="B0816F"/>
                </a:solidFill>
                <a:latin typeface="Tahoma"/>
                <a:cs typeface="Tahoma"/>
              </a:rPr>
              <a:t>A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 rot="840000">
            <a:off x="2347047" y="1425560"/>
            <a:ext cx="475489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-110">
                <a:solidFill>
                  <a:srgbClr val="B0816F"/>
                </a:solidFill>
                <a:latin typeface="Tahoma"/>
                <a:cs typeface="Tahoma"/>
              </a:rPr>
              <a:t>M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 rot="1920000">
            <a:off x="2629315" y="1547381"/>
            <a:ext cx="46253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80">
                <a:solidFill>
                  <a:srgbClr val="B0816F"/>
                </a:solidFill>
                <a:latin typeface="Tahoma"/>
                <a:cs typeface="Tahoma"/>
              </a:rPr>
              <a:t>A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 rot="3000000">
            <a:off x="2844403" y="1738092"/>
            <a:ext cx="458964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210">
                <a:solidFill>
                  <a:srgbClr val="B0816F"/>
                </a:solidFill>
                <a:latin typeface="Tahoma"/>
                <a:cs typeface="Tahoma"/>
              </a:rPr>
              <a:t>T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635" rIns="0" bIns="0" rtlCol="0" vert="horz">
            <a:spAutoFit/>
          </a:bodyPr>
          <a:lstStyle/>
          <a:p>
            <a:pPr algn="ctr" marL="4758690">
              <a:lnSpc>
                <a:spcPct val="100000"/>
              </a:lnSpc>
              <a:spcBef>
                <a:spcPts val="1005"/>
              </a:spcBef>
            </a:pPr>
            <a:r>
              <a:rPr dirty="0" spc="-994"/>
              <a:t>Rahmah</a:t>
            </a:r>
          </a:p>
          <a:p>
            <a:pPr algn="ctr" marL="4832350">
              <a:lnSpc>
                <a:spcPct val="100000"/>
              </a:lnSpc>
              <a:spcBef>
                <a:spcPts val="905"/>
              </a:spcBef>
            </a:pPr>
            <a:r>
              <a:rPr dirty="0" spc="-459"/>
              <a:t>:)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8540000">
            <a:off x="1400746" y="1742434"/>
            <a:ext cx="447952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75">
                <a:solidFill>
                  <a:srgbClr val="B0816F"/>
                </a:solidFill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 rot="19500000">
            <a:off x="1593311" y="1570647"/>
            <a:ext cx="428266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-195">
                <a:solidFill>
                  <a:srgbClr val="B0816F"/>
                </a:solidFill>
                <a:latin typeface="Tahoma"/>
                <a:cs typeface="Tahoma"/>
              </a:rPr>
              <a:t>E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 rot="20400000">
            <a:off x="1799587" y="1456922"/>
            <a:ext cx="44076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90">
                <a:solidFill>
                  <a:srgbClr val="B0816F"/>
                </a:solidFill>
                <a:latin typeface="Tahoma"/>
                <a:cs typeface="Tahoma"/>
              </a:rPr>
              <a:t>L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 rot="21360000">
            <a:off x="2055887" y="1397987"/>
            <a:ext cx="457201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80">
                <a:solidFill>
                  <a:srgbClr val="B0816F"/>
                </a:solidFill>
                <a:latin typeface="Tahoma"/>
                <a:cs typeface="Tahoma"/>
              </a:rPr>
              <a:t>A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 rot="840000">
            <a:off x="2347047" y="1425560"/>
            <a:ext cx="475489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-110">
                <a:solidFill>
                  <a:srgbClr val="B0816F"/>
                </a:solidFill>
                <a:latin typeface="Tahoma"/>
                <a:cs typeface="Tahoma"/>
              </a:rPr>
              <a:t>M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 rot="1920000">
            <a:off x="2629315" y="1547381"/>
            <a:ext cx="46253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180">
                <a:solidFill>
                  <a:srgbClr val="B0816F"/>
                </a:solidFill>
                <a:latin typeface="Tahoma"/>
                <a:cs typeface="Tahoma"/>
              </a:rPr>
              <a:t>A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 rot="3000000">
            <a:off x="2844403" y="1738092"/>
            <a:ext cx="458964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00"/>
              </a:lnSpc>
            </a:pPr>
            <a:r>
              <a:rPr dirty="0" sz="3000" spc="210">
                <a:solidFill>
                  <a:srgbClr val="B0816F"/>
                </a:solidFill>
                <a:latin typeface="Tahoma"/>
                <a:cs typeface="Tahoma"/>
              </a:rPr>
              <a:t>T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7063" y="4027806"/>
            <a:ext cx="1506220" cy="173990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 marR="5080" indent="60960">
              <a:lnSpc>
                <a:spcPts val="6300"/>
              </a:lnSpc>
              <a:spcBef>
                <a:spcPts val="1060"/>
              </a:spcBef>
            </a:pPr>
            <a:r>
              <a:rPr dirty="0" sz="6000" spc="-1005">
                <a:solidFill>
                  <a:srgbClr val="B0816F"/>
                </a:solidFill>
                <a:latin typeface="Microsoft Sans Serif"/>
                <a:cs typeface="Microsoft Sans Serif"/>
              </a:rPr>
              <a:t>Ulang </a:t>
            </a:r>
            <a:r>
              <a:rPr dirty="0" sz="6000" spc="-1580">
                <a:solidFill>
                  <a:srgbClr val="B0816F"/>
                </a:solidFill>
                <a:latin typeface="Microsoft Sans Serif"/>
                <a:cs typeface="Microsoft Sans Serif"/>
              </a:rPr>
              <a:t> </a:t>
            </a:r>
            <a:r>
              <a:rPr dirty="0" sz="6000" spc="-1040">
                <a:solidFill>
                  <a:srgbClr val="B0816F"/>
                </a:solidFill>
                <a:latin typeface="Microsoft Sans Serif"/>
                <a:cs typeface="Microsoft Sans Serif"/>
              </a:rPr>
              <a:t>T</a:t>
            </a:r>
            <a:r>
              <a:rPr dirty="0" sz="6000" spc="-1330">
                <a:solidFill>
                  <a:srgbClr val="B0816F"/>
                </a:solidFill>
                <a:latin typeface="Microsoft Sans Serif"/>
                <a:cs typeface="Microsoft Sans Serif"/>
              </a:rPr>
              <a:t>a</a:t>
            </a:r>
            <a:r>
              <a:rPr dirty="0" sz="6000" spc="-740">
                <a:solidFill>
                  <a:srgbClr val="B0816F"/>
                </a:solidFill>
                <a:latin typeface="Microsoft Sans Serif"/>
                <a:cs typeface="Microsoft Sans Serif"/>
              </a:rPr>
              <a:t>h</a:t>
            </a:r>
            <a:r>
              <a:rPr dirty="0" sz="6000" spc="-1205">
                <a:solidFill>
                  <a:srgbClr val="B0816F"/>
                </a:solidFill>
                <a:latin typeface="Microsoft Sans Serif"/>
                <a:cs typeface="Microsoft Sans Serif"/>
              </a:rPr>
              <a:t>u</a:t>
            </a:r>
            <a:r>
              <a:rPr dirty="0" sz="6000" spc="-1055">
                <a:solidFill>
                  <a:srgbClr val="B0816F"/>
                </a:solidFill>
                <a:latin typeface="Microsoft Sans Serif"/>
                <a:cs typeface="Microsoft Sans Serif"/>
              </a:rPr>
              <a:t>n</a:t>
            </a:r>
            <a:endParaRPr sz="6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64411" y="2111888"/>
            <a:ext cx="1574165" cy="20593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365"/>
              </a:lnSpc>
              <a:spcBef>
                <a:spcPts val="100"/>
              </a:spcBef>
            </a:pPr>
            <a:r>
              <a:rPr dirty="0" spc="-1265"/>
              <a:t>R</a:t>
            </a:r>
            <a:r>
              <a:rPr dirty="0" spc="-1065"/>
              <a:t>a</a:t>
            </a:r>
            <a:r>
              <a:rPr dirty="0" spc="-595"/>
              <a:t>h</a:t>
            </a:r>
            <a:r>
              <a:rPr dirty="0" spc="-1385"/>
              <a:t>m</a:t>
            </a:r>
            <a:r>
              <a:rPr dirty="0" spc="-1065"/>
              <a:t>a</a:t>
            </a:r>
            <a:r>
              <a:rPr dirty="0" spc="-595"/>
              <a:t>h</a:t>
            </a:r>
          </a:p>
          <a:p>
            <a:pPr marL="389255" marR="126364" indent="372745">
              <a:lnSpc>
                <a:spcPts val="5280"/>
              </a:lnSpc>
              <a:spcBef>
                <a:spcPts val="180"/>
              </a:spcBef>
            </a:pPr>
            <a:r>
              <a:rPr dirty="0" spc="-480"/>
              <a:t>&amp; </a:t>
            </a:r>
            <a:r>
              <a:rPr dirty="0" spc="-475"/>
              <a:t> </a:t>
            </a:r>
            <a:r>
              <a:rPr dirty="0" spc="-645"/>
              <a:t>A</a:t>
            </a:r>
            <a:r>
              <a:rPr dirty="0" spc="-250"/>
              <a:t>l</a:t>
            </a:r>
            <a:r>
              <a:rPr dirty="0" spc="95"/>
              <a:t>f</a:t>
            </a:r>
            <a:r>
              <a:rPr dirty="0" spc="-1065"/>
              <a:t>a</a:t>
            </a:r>
            <a:r>
              <a:rPr dirty="0" spc="-844"/>
              <a:t>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hldfiadn</dc:creator>
  <cp:keywords>DAFRQ8BFg8I,BADMh7dNGd4</cp:keywords>
  <dc:title>kartu ucapan lipat pesta ulang tahun pastel</dc:title>
  <dcterms:created xsi:type="dcterms:W3CDTF">2022-11-07T11:11:50Z</dcterms:created>
  <dcterms:modified xsi:type="dcterms:W3CDTF">2022-11-07T11:11:50Z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2022-11-07T00:00:00Z</vt:filetime>
  </property>
  <property fmtid="{D5CDD505-2E9C-101B-9397-08002B2CF9AE}" pid="3" name="Creator">
    <vt:lpwstr>Canva</vt:lpwstr>
  </property>
  <property fmtid="{D5CDD505-2E9C-101B-9397-08002B2CF9AE}" pid="4" name="LastSaved">
    <vt:filetime>2022-11-07T00:00:00Z</vt:filetime>
  </property>
</Properties>
</file>